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2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3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2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0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4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19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53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438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34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3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29E29-1699-4B8E-926C-36C89D734E95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CB519-96A3-4686-A734-4471F06CF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80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391400" cy="1470025"/>
          </a:xfr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  <a:prstDash val="dash"/>
          </a:ln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Malthusian Theory of Population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94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848600" cy="1143000"/>
          </a:xfrm>
        </p:spPr>
        <p:txBody>
          <a:bodyPr/>
          <a:lstStyle/>
          <a:p>
            <a:pPr algn="l"/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b="1" u="sng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874728"/>
            <a:ext cx="7315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Malthusian theory explained that the population grows in a geometrical fashion. However, the food supply grows in an arithmetic progression.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As a result, people will not get enough food even for survival. People will die due to a lack of food supply.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294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001000" cy="1143000"/>
          </a:xfrm>
        </p:spPr>
        <p:txBody>
          <a:bodyPr/>
          <a:lstStyle/>
          <a:p>
            <a:pPr algn="l"/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Assumption</a:t>
            </a:r>
            <a:endParaRPr lang="en-US" b="1" u="sng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600200"/>
            <a:ext cx="7391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Food is necessary for life.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Food production increases arithmetically (1,2,3,4,5 etc.)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Population, on the other hand, increases geometrically or exponentially (1,2,4,8,16, etc.).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Passion between men and women is necessary and will continue unchanged.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Population is limited by food—population increases when food increases, unless prevented by some checks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389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143000"/>
          </a:xfrm>
        </p:spPr>
        <p:txBody>
          <a:bodyPr/>
          <a:lstStyle/>
          <a:p>
            <a:pPr algn="l"/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Diagram</a:t>
            </a:r>
            <a:endParaRPr lang="en-US" b="1" u="sng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5706" b="11879"/>
          <a:stretch/>
        </p:blipFill>
        <p:spPr bwMode="auto">
          <a:xfrm>
            <a:off x="990600" y="1496961"/>
            <a:ext cx="6017342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3054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Malthus referred to two classes of checks which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kept population </a:t>
            </a: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down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136338"/>
            <a:ext cx="7543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Positive means:</a:t>
            </a: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 spoke of famine (hunger), disease or war, pestilence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vicious customs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about women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2. Negative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means\preventive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checks:</a:t>
            </a: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 explicitly demanded artificial means of birth control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suggested as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 alternative that birth rate be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decreased through preventive measures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such as late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marriage (postponing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marriage until later age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), moral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restraint, and chastity (abstinence).</a:t>
            </a:r>
          </a:p>
        </p:txBody>
      </p:sp>
    </p:spTree>
    <p:extLst>
      <p:ext uri="{BB962C8B-B14F-4D97-AF65-F5344CB8AC3E}">
        <p14:creationId xmlns:p14="http://schemas.microsoft.com/office/powerpoint/2010/main" val="2103034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196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Malthusian Theory of Population</vt:lpstr>
      <vt:lpstr>Introduction</vt:lpstr>
      <vt:lpstr>Assumption</vt:lpstr>
      <vt:lpstr>Diagram</vt:lpstr>
      <vt:lpstr>Malthus referred to two classes of checks which kept population down: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Malthusian theory of population</dc:title>
  <dc:creator>Tamil Arasan</dc:creator>
  <cp:lastModifiedBy>Tamil Arasan</cp:lastModifiedBy>
  <cp:revision>6</cp:revision>
  <dcterms:created xsi:type="dcterms:W3CDTF">2025-02-09T10:35:08Z</dcterms:created>
  <dcterms:modified xsi:type="dcterms:W3CDTF">2025-02-11T07:15:05Z</dcterms:modified>
</cp:coreProperties>
</file>